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1"/>
  </p:sldMasterIdLst>
  <p:sldIdLst>
    <p:sldId id="256" r:id="rId2"/>
    <p:sldId id="257" r:id="rId3"/>
    <p:sldId id="258" r:id="rId4"/>
    <p:sldId id="260" r:id="rId5"/>
    <p:sldId id="261" r:id="rId6"/>
    <p:sldId id="262" r:id="rId7"/>
    <p:sldId id="259"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B5BF74-46A1-4DBE-986F-22A518670185}" v="573" dt="2020-09-21T10:14:47.9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736A0-9F24-45BF-B389-F6478DB45CE3}"/>
              </a:ext>
            </a:extLst>
          </p:cNvPr>
          <p:cNvSpPr>
            <a:spLocks noGrp="1"/>
          </p:cNvSpPr>
          <p:nvPr>
            <p:ph type="ctrTitle"/>
          </p:nvPr>
        </p:nvSpPr>
        <p:spPr>
          <a:xfrm>
            <a:off x="1524000" y="1028700"/>
            <a:ext cx="9144000" cy="2481263"/>
          </a:xfrm>
        </p:spPr>
        <p:txBody>
          <a:bodyPr anchor="b">
            <a:normAutofit/>
          </a:bodyPr>
          <a:lstStyle>
            <a:lvl1pPr algn="ctr">
              <a:lnSpc>
                <a:spcPct val="100000"/>
              </a:lnSpc>
              <a:defRPr sz="4000" spc="750" baseline="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13D85EF-076F-4C35-862A-BAFF685DD6B5}"/>
              </a:ext>
            </a:extLst>
          </p:cNvPr>
          <p:cNvSpPr>
            <a:spLocks noGrp="1"/>
          </p:cNvSpPr>
          <p:nvPr>
            <p:ph type="subTitle" idx="1"/>
          </p:nvPr>
        </p:nvSpPr>
        <p:spPr>
          <a:xfrm>
            <a:off x="1524000" y="3824376"/>
            <a:ext cx="9144000" cy="1433423"/>
          </a:xfrm>
        </p:spPr>
        <p:txBody>
          <a:bodyPr>
            <a:normAutofit/>
          </a:bodyPr>
          <a:lstStyle>
            <a:lvl1pPr marL="0" indent="0" algn="ctr">
              <a:lnSpc>
                <a:spcPct val="15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AE221EC-BF54-4DDD-8900-F2027CDAD35C}"/>
              </a:ext>
            </a:extLst>
          </p:cNvPr>
          <p:cNvSpPr>
            <a:spLocks noGrp="1"/>
          </p:cNvSpPr>
          <p:nvPr>
            <p:ph type="dt" sz="half" idx="10"/>
          </p:nvPr>
        </p:nvSpPr>
        <p:spPr/>
        <p:txBody>
          <a:bodyPr/>
          <a:lstStyle/>
          <a:p>
            <a:fld id="{D4A213A3-10E9-421F-81BE-56E0786AB515}" type="datetime2">
              <a:rPr lang="en-US" smtClean="0"/>
              <a:t>Monday, September 21, 2020</a:t>
            </a:fld>
            <a:endParaRPr lang="en-US"/>
          </a:p>
        </p:txBody>
      </p:sp>
      <p:sp>
        <p:nvSpPr>
          <p:cNvPr id="5" name="Footer Placeholder 4">
            <a:extLst>
              <a:ext uri="{FF2B5EF4-FFF2-40B4-BE49-F238E27FC236}">
                <a16:creationId xmlns:a16="http://schemas.microsoft.com/office/drawing/2014/main" id="{7CD5AB69-7069-48FB-8925-F2BA84129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29C32A-F7A5-4E3B-A28F-09C82341EB2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81433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A997B-D473-47DE-8B7B-22AB6F31E4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526035-4B81-4537-A22D-92C2E0DBB6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A44D-F637-4017-BAA2-77756A386D98}"/>
              </a:ext>
            </a:extLst>
          </p:cNvPr>
          <p:cNvSpPr>
            <a:spLocks noGrp="1"/>
          </p:cNvSpPr>
          <p:nvPr>
            <p:ph type="dt" sz="half" idx="10"/>
          </p:nvPr>
        </p:nvSpPr>
        <p:spPr/>
        <p:txBody>
          <a:bodyPr/>
          <a:lstStyle/>
          <a:p>
            <a:fld id="{3D5DABC0-2199-478F-BA77-33A651B6CB89}" type="datetime2">
              <a:rPr lang="en-US" smtClean="0"/>
              <a:t>Monday, September 21, 2020</a:t>
            </a:fld>
            <a:endParaRPr lang="en-US"/>
          </a:p>
        </p:txBody>
      </p:sp>
      <p:sp>
        <p:nvSpPr>
          <p:cNvPr id="5" name="Footer Placeholder 4">
            <a:extLst>
              <a:ext uri="{FF2B5EF4-FFF2-40B4-BE49-F238E27FC236}">
                <a16:creationId xmlns:a16="http://schemas.microsoft.com/office/drawing/2014/main" id="{EEC1DCE6-ED7D-417C-ABD4-41D61570F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AAF19A-FDAE-446A-A6B6-128F7F96A966}"/>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713735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96D838-45E9-4D61-AA4E-92A32B579FDA}"/>
              </a:ext>
            </a:extLst>
          </p:cNvPr>
          <p:cNvSpPr>
            <a:spLocks noGrp="1"/>
          </p:cNvSpPr>
          <p:nvPr>
            <p:ph type="title" orient="vert"/>
          </p:nvPr>
        </p:nvSpPr>
        <p:spPr>
          <a:xfrm>
            <a:off x="8724900" y="457199"/>
            <a:ext cx="2628900" cy="5719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C3183D0-4392-4364-8A2D-C47A2AF7A87D}"/>
              </a:ext>
            </a:extLst>
          </p:cNvPr>
          <p:cNvSpPr>
            <a:spLocks noGrp="1"/>
          </p:cNvSpPr>
          <p:nvPr>
            <p:ph type="body" orient="vert" idx="1"/>
          </p:nvPr>
        </p:nvSpPr>
        <p:spPr>
          <a:xfrm>
            <a:off x="838200" y="457199"/>
            <a:ext cx="7734300" cy="571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A36C9-28D5-4820-84F1-E4B9F4E50FA9}"/>
              </a:ext>
            </a:extLst>
          </p:cNvPr>
          <p:cNvSpPr>
            <a:spLocks noGrp="1"/>
          </p:cNvSpPr>
          <p:nvPr>
            <p:ph type="dt" sz="half" idx="10"/>
          </p:nvPr>
        </p:nvSpPr>
        <p:spPr/>
        <p:txBody>
          <a:bodyPr/>
          <a:lstStyle/>
          <a:p>
            <a:fld id="{D72230C6-DF61-47F4-B8C5-1B70E884BF06}" type="datetime2">
              <a:rPr lang="en-US" smtClean="0"/>
              <a:t>Monday, September 21, 2020</a:t>
            </a:fld>
            <a:endParaRPr lang="en-US"/>
          </a:p>
        </p:txBody>
      </p:sp>
      <p:sp>
        <p:nvSpPr>
          <p:cNvPr id="5" name="Footer Placeholder 4">
            <a:extLst>
              <a:ext uri="{FF2B5EF4-FFF2-40B4-BE49-F238E27FC236}">
                <a16:creationId xmlns:a16="http://schemas.microsoft.com/office/drawing/2014/main" id="{8997EDC8-558D-4646-86D9-A5424CF2A2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0B7537-E67A-411A-BBA4-061521D3D881}"/>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1479943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E99D7-1EE5-4262-9359-A0E2B733116C}"/>
              </a:ext>
            </a:extLst>
          </p:cNvPr>
          <p:cNvSpPr>
            <a:spLocks noGrp="1"/>
          </p:cNvSpPr>
          <p:nvPr>
            <p:ph type="title"/>
          </p:nvPr>
        </p:nvSpPr>
        <p:spPr>
          <a:xfrm>
            <a:off x="1371600" y="793080"/>
            <a:ext cx="10240903" cy="123348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B3DA1C5-272A-45C2-A11A-E7769A27D32F}"/>
              </a:ext>
            </a:extLst>
          </p:cNvPr>
          <p:cNvSpPr>
            <a:spLocks noGrp="1"/>
          </p:cNvSpPr>
          <p:nvPr>
            <p:ph idx="1"/>
          </p:nvPr>
        </p:nvSpPr>
        <p:spPr>
          <a:xfrm>
            <a:off x="1371600" y="2114939"/>
            <a:ext cx="10240903" cy="395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D63DA15-1EAB-4524-9BB7-8A7DA82A20AD}"/>
              </a:ext>
            </a:extLst>
          </p:cNvPr>
          <p:cNvSpPr>
            <a:spLocks noGrp="1"/>
          </p:cNvSpPr>
          <p:nvPr>
            <p:ph type="dt" sz="half" idx="10"/>
          </p:nvPr>
        </p:nvSpPr>
        <p:spPr/>
        <p:txBody>
          <a:bodyPr/>
          <a:lstStyle/>
          <a:p>
            <a:fld id="{6B12B50C-7EEE-46CD-BAF7-BBC4026D959A}" type="datetime2">
              <a:rPr lang="en-US" smtClean="0"/>
              <a:t>Monday, September 21, 2020</a:t>
            </a:fld>
            <a:endParaRPr lang="en-US"/>
          </a:p>
        </p:txBody>
      </p:sp>
      <p:sp>
        <p:nvSpPr>
          <p:cNvPr id="5" name="Footer Placeholder 4">
            <a:extLst>
              <a:ext uri="{FF2B5EF4-FFF2-40B4-BE49-F238E27FC236}">
                <a16:creationId xmlns:a16="http://schemas.microsoft.com/office/drawing/2014/main" id="{A1EB93B9-7818-489D-AFFB-B6EAD27FF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528D36-894E-4FCB-B8BB-84DE89949B2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292498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964F1-5687-421F-B3DF-BA3C8DADC0E6}"/>
              </a:ext>
            </a:extLst>
          </p:cNvPr>
          <p:cNvSpPr>
            <a:spLocks noGrp="1"/>
          </p:cNvSpPr>
          <p:nvPr>
            <p:ph type="title"/>
          </p:nvPr>
        </p:nvSpPr>
        <p:spPr>
          <a:xfrm>
            <a:off x="1380930" y="1709738"/>
            <a:ext cx="9966519" cy="2852737"/>
          </a:xfrm>
        </p:spPr>
        <p:txBody>
          <a:bodyPr anchor="b">
            <a:normAutofit/>
          </a:bodyPr>
          <a:lstStyle>
            <a:lvl1pPr>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DBB876-5FD9-4964-BD37-6F05DAEBE325}"/>
              </a:ext>
            </a:extLst>
          </p:cNvPr>
          <p:cNvSpPr>
            <a:spLocks noGrp="1"/>
          </p:cNvSpPr>
          <p:nvPr>
            <p:ph type="body" idx="1" hasCustomPrompt="1"/>
          </p:nvPr>
        </p:nvSpPr>
        <p:spPr>
          <a:xfrm>
            <a:off x="1380930" y="4976327"/>
            <a:ext cx="9966520" cy="1113323"/>
          </a:xfrm>
        </p:spPr>
        <p:txBody>
          <a:bodyPr>
            <a:normAutofit/>
          </a:bodyPr>
          <a:lstStyle>
            <a:lvl1pPr marL="0" indent="0">
              <a:buNone/>
              <a:defRPr sz="12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75EA80A-FCDD-4009-9A1F-8B54817869DC}"/>
              </a:ext>
            </a:extLst>
          </p:cNvPr>
          <p:cNvSpPr>
            <a:spLocks noGrp="1"/>
          </p:cNvSpPr>
          <p:nvPr>
            <p:ph type="dt" sz="half" idx="10"/>
          </p:nvPr>
        </p:nvSpPr>
        <p:spPr/>
        <p:txBody>
          <a:bodyPr/>
          <a:lstStyle/>
          <a:p>
            <a:fld id="{8D4211C4-AE09-4254-A5E3-6DA9B099C971}" type="datetime2">
              <a:rPr lang="en-US" smtClean="0"/>
              <a:t>Monday, September 21, 2020</a:t>
            </a:fld>
            <a:endParaRPr lang="en-US"/>
          </a:p>
        </p:txBody>
      </p:sp>
      <p:sp>
        <p:nvSpPr>
          <p:cNvPr id="5" name="Footer Placeholder 4">
            <a:extLst>
              <a:ext uri="{FF2B5EF4-FFF2-40B4-BE49-F238E27FC236}">
                <a16:creationId xmlns:a16="http://schemas.microsoft.com/office/drawing/2014/main" id="{EA4A3422-56D9-4942-BC63-831AED91F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D4B42A-AC2C-4FD8-AD0D-BECDD3846D3A}"/>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523878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DAF1-8359-4A0F-91B3-03E77C670543}"/>
              </a:ext>
            </a:extLst>
          </p:cNvPr>
          <p:cNvSpPr>
            <a:spLocks noGrp="1"/>
          </p:cNvSpPr>
          <p:nvPr>
            <p:ph type="title"/>
          </p:nvPr>
        </p:nvSpPr>
        <p:spPr>
          <a:xfrm>
            <a:off x="1044054" y="457200"/>
            <a:ext cx="10309745" cy="1233488"/>
          </a:xfrm>
        </p:spPr>
        <p:txBody>
          <a:bodyPr>
            <a:norm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21E3D3-6B33-4CA0-B06B-A8BB05CAB3C4}"/>
              </a:ext>
            </a:extLst>
          </p:cNvPr>
          <p:cNvSpPr>
            <a:spLocks noGrp="1"/>
          </p:cNvSpPr>
          <p:nvPr>
            <p:ph sz="half" idx="1"/>
          </p:nvPr>
        </p:nvSpPr>
        <p:spPr>
          <a:xfrm>
            <a:off x="1044054" y="1996141"/>
            <a:ext cx="4975746"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629C334-815D-47FD-A9B5-E871E28641C9}"/>
              </a:ext>
            </a:extLst>
          </p:cNvPr>
          <p:cNvSpPr>
            <a:spLocks noGrp="1"/>
          </p:cNvSpPr>
          <p:nvPr>
            <p:ph sz="half" idx="2"/>
          </p:nvPr>
        </p:nvSpPr>
        <p:spPr>
          <a:xfrm>
            <a:off x="6172200" y="1996141"/>
            <a:ext cx="5181600"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797975F2-7A90-4820-B90F-D28E31A35EB8}"/>
              </a:ext>
            </a:extLst>
          </p:cNvPr>
          <p:cNvSpPr>
            <a:spLocks noGrp="1"/>
          </p:cNvSpPr>
          <p:nvPr>
            <p:ph type="dt" sz="half" idx="10"/>
          </p:nvPr>
        </p:nvSpPr>
        <p:spPr/>
        <p:txBody>
          <a:bodyPr/>
          <a:lstStyle/>
          <a:p>
            <a:fld id="{681742C3-E082-4760-93B2-E209268DD00C}" type="datetime2">
              <a:rPr lang="en-US" smtClean="0"/>
              <a:t>Monday, September 21, 2020</a:t>
            </a:fld>
            <a:endParaRPr lang="en-US"/>
          </a:p>
        </p:txBody>
      </p:sp>
      <p:sp>
        <p:nvSpPr>
          <p:cNvPr id="6" name="Footer Placeholder 5">
            <a:extLst>
              <a:ext uri="{FF2B5EF4-FFF2-40B4-BE49-F238E27FC236}">
                <a16:creationId xmlns:a16="http://schemas.microsoft.com/office/drawing/2014/main" id="{823CFAD5-8AF8-4610-8324-85AA062E27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08CC8-C46E-4A10-8A83-7A251067EA68}"/>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01199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E82B8-F9D9-4F53-A4A6-F12EB5F12846}"/>
              </a:ext>
            </a:extLst>
          </p:cNvPr>
          <p:cNvSpPr>
            <a:spLocks noGrp="1"/>
          </p:cNvSpPr>
          <p:nvPr>
            <p:ph type="title"/>
          </p:nvPr>
        </p:nvSpPr>
        <p:spPr>
          <a:xfrm>
            <a:off x="1368490" y="457200"/>
            <a:ext cx="9986898" cy="1233488"/>
          </a:xfrm>
        </p:spPr>
        <p:txBody>
          <a:bodyPr>
            <a:normAutofit/>
          </a:bodyPr>
          <a:lstStyle>
            <a:lvl1pP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F070CA-85E9-47C7-8564-FFA1AE34B9E5}"/>
              </a:ext>
            </a:extLst>
          </p:cNvPr>
          <p:cNvSpPr>
            <a:spLocks noGrp="1"/>
          </p:cNvSpPr>
          <p:nvPr>
            <p:ph type="body" idx="1"/>
          </p:nvPr>
        </p:nvSpPr>
        <p:spPr>
          <a:xfrm>
            <a:off x="1368490" y="1681163"/>
            <a:ext cx="462908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38D4B1-41B3-4BF5-9076-A16984A81FF1}"/>
              </a:ext>
            </a:extLst>
          </p:cNvPr>
          <p:cNvSpPr>
            <a:spLocks noGrp="1"/>
          </p:cNvSpPr>
          <p:nvPr>
            <p:ph sz="half" idx="2"/>
          </p:nvPr>
        </p:nvSpPr>
        <p:spPr>
          <a:xfrm>
            <a:off x="1368490" y="2505075"/>
            <a:ext cx="462908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E6A38DC-A016-4CFD-AC19-F24A9E062022}"/>
              </a:ext>
            </a:extLst>
          </p:cNvPr>
          <p:cNvSpPr>
            <a:spLocks noGrp="1"/>
          </p:cNvSpPr>
          <p:nvPr>
            <p:ph type="body" sz="quarter" idx="3"/>
          </p:nvPr>
        </p:nvSpPr>
        <p:spPr>
          <a:xfrm>
            <a:off x="6344816" y="1681163"/>
            <a:ext cx="50105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F930FA-8C00-42AB-B2D1-FE4E4BDB3C6E}"/>
              </a:ext>
            </a:extLst>
          </p:cNvPr>
          <p:cNvSpPr>
            <a:spLocks noGrp="1"/>
          </p:cNvSpPr>
          <p:nvPr>
            <p:ph sz="quarter" idx="4"/>
          </p:nvPr>
        </p:nvSpPr>
        <p:spPr>
          <a:xfrm>
            <a:off x="6344814" y="2505075"/>
            <a:ext cx="501057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18B698E-FAE5-4F2C-AE0E-4FD281E8F30E}"/>
              </a:ext>
            </a:extLst>
          </p:cNvPr>
          <p:cNvSpPr>
            <a:spLocks noGrp="1"/>
          </p:cNvSpPr>
          <p:nvPr>
            <p:ph type="dt" sz="half" idx="10"/>
          </p:nvPr>
        </p:nvSpPr>
        <p:spPr/>
        <p:txBody>
          <a:bodyPr/>
          <a:lstStyle/>
          <a:p>
            <a:fld id="{3B6FC950-F824-48B9-B984-CAEE265865E5}" type="datetime2">
              <a:rPr lang="en-US" smtClean="0"/>
              <a:t>Monday, September 21, 2020</a:t>
            </a:fld>
            <a:endParaRPr lang="en-US"/>
          </a:p>
        </p:txBody>
      </p:sp>
      <p:sp>
        <p:nvSpPr>
          <p:cNvPr id="8" name="Footer Placeholder 7">
            <a:extLst>
              <a:ext uri="{FF2B5EF4-FFF2-40B4-BE49-F238E27FC236}">
                <a16:creationId xmlns:a16="http://schemas.microsoft.com/office/drawing/2014/main" id="{B5C4BB6C-CAA4-4EA8-8EA1-65ADE056F2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BB6A12-0532-47CA-B070-232141CC1064}"/>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09069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08FA1-831E-4AD6-B0D1-BA85E67A5032}"/>
              </a:ext>
            </a:extLst>
          </p:cNvPr>
          <p:cNvSpPr>
            <a:spLocks noGrp="1"/>
          </p:cNvSpPr>
          <p:nvPr>
            <p:ph type="title"/>
          </p:nvPr>
        </p:nvSpPr>
        <p:spPr>
          <a:xfrm>
            <a:off x="1371599" y="457200"/>
            <a:ext cx="9982199" cy="1233488"/>
          </a:xfrm>
        </p:spPr>
        <p:txBody>
          <a:bodyPr>
            <a:normAutofit/>
          </a:bodyPr>
          <a:lstStyle>
            <a:lvl1pPr>
              <a:defRPr sz="32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CE94142-C469-4B0E-8C01-C64BA28F52D2}"/>
              </a:ext>
            </a:extLst>
          </p:cNvPr>
          <p:cNvSpPr>
            <a:spLocks noGrp="1"/>
          </p:cNvSpPr>
          <p:nvPr>
            <p:ph type="dt" sz="half" idx="10"/>
          </p:nvPr>
        </p:nvSpPr>
        <p:spPr/>
        <p:txBody>
          <a:bodyPr/>
          <a:lstStyle/>
          <a:p>
            <a:fld id="{BC8E3A0F-68E7-4D17-BB84-ED1BA4F6AC6B}" type="datetime2">
              <a:rPr lang="en-US" smtClean="0"/>
              <a:t>Monday, September 21, 2020</a:t>
            </a:fld>
            <a:endParaRPr lang="en-US"/>
          </a:p>
        </p:txBody>
      </p:sp>
      <p:sp>
        <p:nvSpPr>
          <p:cNvPr id="4" name="Footer Placeholder 3">
            <a:extLst>
              <a:ext uri="{FF2B5EF4-FFF2-40B4-BE49-F238E27FC236}">
                <a16:creationId xmlns:a16="http://schemas.microsoft.com/office/drawing/2014/main" id="{02AAFCE6-5C7E-438F-8D4A-21E155681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ACFD88-63EA-427F-978C-B7844D1A5E3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896209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82A4F0-76A5-4852-982B-32B3B685732E}"/>
              </a:ext>
            </a:extLst>
          </p:cNvPr>
          <p:cNvSpPr>
            <a:spLocks noGrp="1"/>
          </p:cNvSpPr>
          <p:nvPr>
            <p:ph type="dt" sz="half" idx="10"/>
          </p:nvPr>
        </p:nvSpPr>
        <p:spPr/>
        <p:txBody>
          <a:bodyPr/>
          <a:lstStyle/>
          <a:p>
            <a:fld id="{EDB7BC4F-EDA1-4BA2-BFF3-FE5B31CCB58B}" type="datetime2">
              <a:rPr lang="en-US" smtClean="0"/>
              <a:t>Monday, September 21, 2020</a:t>
            </a:fld>
            <a:endParaRPr lang="en-US"/>
          </a:p>
        </p:txBody>
      </p:sp>
      <p:sp>
        <p:nvSpPr>
          <p:cNvPr id="3" name="Footer Placeholder 2">
            <a:extLst>
              <a:ext uri="{FF2B5EF4-FFF2-40B4-BE49-F238E27FC236}">
                <a16:creationId xmlns:a16="http://schemas.microsoft.com/office/drawing/2014/main" id="{8750CFAE-4BEB-4272-A2E6-FDD9D6A032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3B71B7-74B7-4CF1-8FE0-F4863CD7D97C}"/>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047834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32BE-C4E5-4F12-AB53-EBEF2B76B251}"/>
              </a:ext>
            </a:extLst>
          </p:cNvPr>
          <p:cNvSpPr>
            <a:spLocks noGrp="1"/>
          </p:cNvSpPr>
          <p:nvPr>
            <p:ph type="title"/>
          </p:nvPr>
        </p:nvSpPr>
        <p:spPr>
          <a:xfrm>
            <a:off x="1318755" y="457200"/>
            <a:ext cx="3932237" cy="1921434"/>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FAE7F57-4ABF-4BA4-A892-38857A02F60D}"/>
              </a:ext>
            </a:extLst>
          </p:cNvPr>
          <p:cNvSpPr>
            <a:spLocks noGrp="1"/>
          </p:cNvSpPr>
          <p:nvPr>
            <p:ph idx="1"/>
          </p:nvPr>
        </p:nvSpPr>
        <p:spPr>
          <a:xfrm>
            <a:off x="5648130" y="987425"/>
            <a:ext cx="5707257"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32E444-E5BD-443F-AB83-84D7CE0AB768}"/>
              </a:ext>
            </a:extLst>
          </p:cNvPr>
          <p:cNvSpPr>
            <a:spLocks noGrp="1"/>
          </p:cNvSpPr>
          <p:nvPr>
            <p:ph type="body" sz="half" idx="2"/>
          </p:nvPr>
        </p:nvSpPr>
        <p:spPr>
          <a:xfrm>
            <a:off x="1318755" y="2799184"/>
            <a:ext cx="3932237" cy="306980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998A4-FD2F-4126-99C5-E2063AE02482}"/>
              </a:ext>
            </a:extLst>
          </p:cNvPr>
          <p:cNvSpPr>
            <a:spLocks noGrp="1"/>
          </p:cNvSpPr>
          <p:nvPr>
            <p:ph type="dt" sz="half" idx="10"/>
          </p:nvPr>
        </p:nvSpPr>
        <p:spPr/>
        <p:txBody>
          <a:bodyPr/>
          <a:lstStyle/>
          <a:p>
            <a:fld id="{3AAE694C-1394-4838-A564-7380835C2E77}" type="datetime2">
              <a:rPr lang="en-US" smtClean="0"/>
              <a:t>Monday, September 21, 2020</a:t>
            </a:fld>
            <a:endParaRPr lang="en-US"/>
          </a:p>
        </p:txBody>
      </p:sp>
      <p:sp>
        <p:nvSpPr>
          <p:cNvPr id="6" name="Footer Placeholder 5">
            <a:extLst>
              <a:ext uri="{FF2B5EF4-FFF2-40B4-BE49-F238E27FC236}">
                <a16:creationId xmlns:a16="http://schemas.microsoft.com/office/drawing/2014/main" id="{E96457D3-F808-4DB2-9C9C-B185E71F2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31BC9B-21D1-4D2D-B02E-C887A02CA37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760196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43EC2-2D8C-4E8D-8CC7-9676480146E2}"/>
              </a:ext>
            </a:extLst>
          </p:cNvPr>
          <p:cNvSpPr>
            <a:spLocks noGrp="1"/>
          </p:cNvSpPr>
          <p:nvPr>
            <p:ph type="title"/>
          </p:nvPr>
        </p:nvSpPr>
        <p:spPr>
          <a:xfrm>
            <a:off x="1378966" y="681135"/>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66AF89-5FBD-43DD-958D-A5C608AE2E2C}"/>
              </a:ext>
            </a:extLst>
          </p:cNvPr>
          <p:cNvSpPr>
            <a:spLocks noGrp="1"/>
          </p:cNvSpPr>
          <p:nvPr>
            <p:ph type="pic" idx="1"/>
          </p:nvPr>
        </p:nvSpPr>
        <p:spPr>
          <a:xfrm>
            <a:off x="5834742" y="858417"/>
            <a:ext cx="5520645" cy="50026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770A545-2CE6-48C4-A725-EF68A3F1BFCB}"/>
              </a:ext>
            </a:extLst>
          </p:cNvPr>
          <p:cNvSpPr>
            <a:spLocks noGrp="1"/>
          </p:cNvSpPr>
          <p:nvPr>
            <p:ph type="body" sz="half" idx="2"/>
          </p:nvPr>
        </p:nvSpPr>
        <p:spPr>
          <a:xfrm>
            <a:off x="1378966" y="2281335"/>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466B2-6FE6-4352-BBF9-84BCD946C28B}"/>
              </a:ext>
            </a:extLst>
          </p:cNvPr>
          <p:cNvSpPr>
            <a:spLocks noGrp="1"/>
          </p:cNvSpPr>
          <p:nvPr>
            <p:ph type="dt" sz="half" idx="10"/>
          </p:nvPr>
        </p:nvSpPr>
        <p:spPr/>
        <p:txBody>
          <a:bodyPr/>
          <a:lstStyle/>
          <a:p>
            <a:fld id="{CAB84B19-1A00-4EDB-8425-E1827A377364}" type="datetime2">
              <a:rPr lang="en-US" smtClean="0"/>
              <a:t>Monday, September 21, 2020</a:t>
            </a:fld>
            <a:endParaRPr lang="en-US"/>
          </a:p>
        </p:txBody>
      </p:sp>
      <p:sp>
        <p:nvSpPr>
          <p:cNvPr id="6" name="Footer Placeholder 5">
            <a:extLst>
              <a:ext uri="{FF2B5EF4-FFF2-40B4-BE49-F238E27FC236}">
                <a16:creationId xmlns:a16="http://schemas.microsoft.com/office/drawing/2014/main" id="{398991BC-29A5-4182-BD83-9D99D28894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1C78F-6633-4604-8832-8E9D2DC768BB}"/>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511140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4C0BBB-0042-4603-A226-6117F3FD5B3C}"/>
              </a:ext>
            </a:extLst>
          </p:cNvPr>
          <p:cNvSpPr/>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44F520-2598-460E-9F91-B02F60830CA2}"/>
              </a:ext>
            </a:extLst>
          </p:cNvPr>
          <p:cNvSpPr/>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D478F2F-4F04-4604-9005-BF0CB1142512}"/>
              </a:ext>
            </a:extLst>
          </p:cNvPr>
          <p:cNvSpPr>
            <a:spLocks noGrp="1"/>
          </p:cNvSpPr>
          <p:nvPr>
            <p:ph type="title"/>
          </p:nvPr>
        </p:nvSpPr>
        <p:spPr>
          <a:xfrm>
            <a:off x="1371600" y="361666"/>
            <a:ext cx="9810376" cy="1659404"/>
          </a:xfrm>
          <a:prstGeom prst="rect">
            <a:avLst/>
          </a:prstGeom>
        </p:spPr>
        <p:txBody>
          <a:bodyPr vert="horz" lIns="0" tIns="0" rIns="0" bIns="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54A17D2-52AF-4B40-80A8-3E0DB855F297}"/>
              </a:ext>
            </a:extLst>
          </p:cNvPr>
          <p:cNvSpPr>
            <a:spLocks noGrp="1"/>
          </p:cNvSpPr>
          <p:nvPr>
            <p:ph type="body" idx="1"/>
          </p:nvPr>
        </p:nvSpPr>
        <p:spPr>
          <a:xfrm>
            <a:off x="1371600" y="2286000"/>
            <a:ext cx="9810376" cy="3857811"/>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592E0AA-D5B3-4BCF-BA69-209D9B335A06}"/>
              </a:ext>
            </a:extLst>
          </p:cNvPr>
          <p:cNvSpPr>
            <a:spLocks noGrp="1"/>
          </p:cNvSpPr>
          <p:nvPr>
            <p:ph type="dt" sz="half" idx="2"/>
          </p:nvPr>
        </p:nvSpPr>
        <p:spPr>
          <a:xfrm>
            <a:off x="7910111" y="6409170"/>
            <a:ext cx="3702392" cy="448830"/>
          </a:xfrm>
          <a:prstGeom prst="rect">
            <a:avLst/>
          </a:prstGeom>
        </p:spPr>
        <p:txBody>
          <a:bodyPr vert="horz" lIns="91440" tIns="45720" rIns="91440" bIns="45720" rtlCol="0" anchor="ctr"/>
          <a:lstStyle>
            <a:lvl1pPr algn="r">
              <a:defRPr sz="900" cap="all" spc="300" baseline="0">
                <a:solidFill>
                  <a:schemeClr val="bg1"/>
                </a:solidFill>
              </a:defRPr>
            </a:lvl1pPr>
          </a:lstStyle>
          <a:p>
            <a:fld id="{10076A27-8146-4F75-9851-A83577C6FD8A}" type="datetime2">
              <a:rPr lang="en-US" smtClean="0"/>
              <a:t>Monday, September 21, 2020</a:t>
            </a:fld>
            <a:endParaRPr lang="en-US"/>
          </a:p>
        </p:txBody>
      </p:sp>
      <p:sp>
        <p:nvSpPr>
          <p:cNvPr id="5" name="Footer Placeholder 4">
            <a:extLst>
              <a:ext uri="{FF2B5EF4-FFF2-40B4-BE49-F238E27FC236}">
                <a16:creationId xmlns:a16="http://schemas.microsoft.com/office/drawing/2014/main" id="{5F10A637-D86F-4FA1-985D-2D82456511B1}"/>
              </a:ext>
            </a:extLst>
          </p:cNvPr>
          <p:cNvSpPr>
            <a:spLocks noGrp="1"/>
          </p:cNvSpPr>
          <p:nvPr>
            <p:ph type="ftr" sz="quarter" idx="3"/>
          </p:nvPr>
        </p:nvSpPr>
        <p:spPr>
          <a:xfrm rot="5400000">
            <a:off x="-1828801" y="1912217"/>
            <a:ext cx="4114800" cy="457200"/>
          </a:xfrm>
          <a:prstGeom prst="rect">
            <a:avLst/>
          </a:prstGeom>
        </p:spPr>
        <p:txBody>
          <a:bodyPr vert="horz" lIns="91440" tIns="45720" rIns="91440" bIns="45720" rtlCol="0" anchor="ctr"/>
          <a:lstStyle>
            <a:lvl1pPr algn="l">
              <a:defRPr sz="900" b="1">
                <a:solidFill>
                  <a:schemeClr val="tx1"/>
                </a:solidFill>
                <a:latin typeface="+mj-lt"/>
              </a:defRPr>
            </a:lvl1pPr>
          </a:lstStyle>
          <a:p>
            <a:endParaRPr lang="en-US"/>
          </a:p>
        </p:txBody>
      </p:sp>
      <p:sp>
        <p:nvSpPr>
          <p:cNvPr id="6" name="Slide Number Placeholder 5">
            <a:extLst>
              <a:ext uri="{FF2B5EF4-FFF2-40B4-BE49-F238E27FC236}">
                <a16:creationId xmlns:a16="http://schemas.microsoft.com/office/drawing/2014/main" id="{80F2FA4D-A931-46BA-B767-29A6FD5AAD2A}"/>
              </a:ext>
            </a:extLst>
          </p:cNvPr>
          <p:cNvSpPr>
            <a:spLocks noGrp="1"/>
          </p:cNvSpPr>
          <p:nvPr>
            <p:ph type="sldNum" sz="quarter" idx="4"/>
          </p:nvPr>
        </p:nvSpPr>
        <p:spPr>
          <a:xfrm>
            <a:off x="11669678" y="6408742"/>
            <a:ext cx="438652" cy="448830"/>
          </a:xfrm>
          <a:prstGeom prst="rect">
            <a:avLst/>
          </a:prstGeom>
        </p:spPr>
        <p:txBody>
          <a:bodyPr vert="horz" lIns="91440" tIns="45720" rIns="91440" bIns="45720" rtlCol="0" anchor="ctr"/>
          <a:lstStyle>
            <a:lvl1pPr algn="r">
              <a:defRPr sz="900">
                <a:solidFill>
                  <a:schemeClr val="bg1"/>
                </a:solidFill>
              </a:defRPr>
            </a:lvl1pPr>
          </a:lstStyle>
          <a:p>
            <a:fld id="{B9EAB3BA-07EE-4B64-A177-47C30D775877}" type="slidenum">
              <a:rPr lang="en-US" smtClean="0"/>
              <a:t>‹#›</a:t>
            </a:fld>
            <a:endParaRPr lang="en-US"/>
          </a:p>
        </p:txBody>
      </p:sp>
    </p:spTree>
    <p:extLst>
      <p:ext uri="{BB962C8B-B14F-4D97-AF65-F5344CB8AC3E}">
        <p14:creationId xmlns:p14="http://schemas.microsoft.com/office/powerpoint/2010/main" val="2511994895"/>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74" r:id="rId6"/>
    <p:sldLayoutId id="2147483779" r:id="rId7"/>
    <p:sldLayoutId id="2147483775" r:id="rId8"/>
    <p:sldLayoutId id="2147483776" r:id="rId9"/>
    <p:sldLayoutId id="2147483777" r:id="rId10"/>
    <p:sldLayoutId id="2147483778"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8F1DA978-2FF0-4E09-976F-91C6D4AA5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80619" y="381383"/>
            <a:ext cx="6858000" cy="6095233"/>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25488" y="125488"/>
            <a:ext cx="6346209" cy="6095235"/>
          </a:xfrm>
          <a:prstGeom prst="rect">
            <a:avLst/>
          </a:prstGeom>
          <a:gradFill>
            <a:gsLst>
              <a:gs pos="0">
                <a:schemeClr val="accent5">
                  <a:lumMod val="60000"/>
                  <a:lumOff val="40000"/>
                  <a:alpha val="0"/>
                </a:schemeClr>
              </a:gs>
              <a:gs pos="99000">
                <a:schemeClr val="accent2">
                  <a:alpha val="9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788104" y="2550870"/>
            <a:ext cx="2501979" cy="6112279"/>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579BBB12-9455-421B-86B2-0EA775202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72450" y="728296"/>
            <a:ext cx="4808302" cy="4808302"/>
          </a:xfrm>
          <a:prstGeom prst="ellipse">
            <a:avLst/>
          </a:pr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872556" y="740563"/>
            <a:ext cx="4688488" cy="3232560"/>
          </a:xfrm>
        </p:spPr>
        <p:txBody>
          <a:bodyPr>
            <a:normAutofit/>
          </a:bodyPr>
          <a:lstStyle/>
          <a:p>
            <a:pPr algn="l"/>
            <a:r>
              <a:rPr lang="en-US">
                <a:solidFill>
                  <a:schemeClr val="bg1"/>
                </a:solidFill>
              </a:rPr>
              <a:t>Car Accident Severity Prediction</a:t>
            </a:r>
          </a:p>
        </p:txBody>
      </p:sp>
      <p:pic>
        <p:nvPicPr>
          <p:cNvPr id="4" name="Picture 3">
            <a:extLst>
              <a:ext uri="{FF2B5EF4-FFF2-40B4-BE49-F238E27FC236}">
                <a16:creationId xmlns:a16="http://schemas.microsoft.com/office/drawing/2014/main" id="{7FECA782-8D78-45AC-9E1F-61152882F22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tretch/>
        </p:blipFill>
        <p:spPr>
          <a:xfrm>
            <a:off x="6919154" y="2173156"/>
            <a:ext cx="4449692" cy="2502951"/>
          </a:xfrm>
          <a:prstGeom prst="rect">
            <a:avLst/>
          </a:prstGeom>
        </p:spPr>
      </p:pic>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82FC3-45FD-42B7-B794-0F470CCA30A4}"/>
              </a:ext>
            </a:extLst>
          </p:cNvPr>
          <p:cNvSpPr>
            <a:spLocks noGrp="1"/>
          </p:cNvSpPr>
          <p:nvPr>
            <p:ph type="title"/>
          </p:nvPr>
        </p:nvSpPr>
        <p:spPr>
          <a:xfrm>
            <a:off x="1371600" y="347382"/>
            <a:ext cx="10240903" cy="1017828"/>
          </a:xfrm>
        </p:spPr>
        <p:txBody>
          <a:bodyPr/>
          <a:lstStyle/>
          <a:p>
            <a:r>
              <a:rPr lang="en-US" dirty="0"/>
              <a:t>Problem Statement</a:t>
            </a:r>
          </a:p>
        </p:txBody>
      </p:sp>
      <p:sp>
        <p:nvSpPr>
          <p:cNvPr id="3" name="Content Placeholder 2">
            <a:extLst>
              <a:ext uri="{FF2B5EF4-FFF2-40B4-BE49-F238E27FC236}">
                <a16:creationId xmlns:a16="http://schemas.microsoft.com/office/drawing/2014/main" id="{3F9AF770-F350-44A2-84E5-236A312FDABF}"/>
              </a:ext>
            </a:extLst>
          </p:cNvPr>
          <p:cNvSpPr>
            <a:spLocks noGrp="1"/>
          </p:cNvSpPr>
          <p:nvPr>
            <p:ph idx="1"/>
          </p:nvPr>
        </p:nvSpPr>
        <p:spPr>
          <a:xfrm>
            <a:off x="1371600" y="1367317"/>
            <a:ext cx="10240903" cy="5235762"/>
          </a:xfrm>
        </p:spPr>
        <p:txBody>
          <a:bodyPr vert="horz" lIns="0" tIns="0" rIns="0" bIns="0" rtlCol="0" anchor="t">
            <a:normAutofit fontScale="77500" lnSpcReduction="20000"/>
          </a:bodyPr>
          <a:lstStyle/>
          <a:p>
            <a:r>
              <a:rPr lang="en-US" dirty="0">
                <a:ea typeface="+mn-lt"/>
                <a:cs typeface="+mn-lt"/>
              </a:rPr>
              <a:t>The problem present here with us is with increase in use of cars and newer technologies that are coming up the number of accidents is getting multifold. According to certain reports Seattel city of US is amongst the tops cities in number of accidents in world. In these accidents many precious lives are lost and property worth millions are damaged. We need to find a way if we can reduce number of accidents and with that reduce the loss of lives and property. We have the data for the accidents that have occurred in the city from year 2004 with various attributes assigned to it such as when the accident occurred date-time what were the road, light and weather conditions, was the drives under the influence of alcohol, did the accident result in property damage only or there were Injuries to people.</a:t>
            </a:r>
          </a:p>
          <a:p>
            <a:r>
              <a:rPr lang="en-US" dirty="0">
                <a:ea typeface="+mn-lt"/>
                <a:cs typeface="+mn-lt"/>
              </a:rPr>
              <a:t>From this data we can think of predicting the severity of accident if it will occur would it result in property damage or Injuries and how sever it would be. We can use this to restrict speed limit on certain days when there are high chances of sever accident. We can use this to transmit messages across the city that there are probabilities that an accident can occur please drive safely. And sign boards where there are more accident happening – an Accident-prone zone. Basically, we can apply stricter laws and take various precautions so that the numbers of accident are reduced.</a:t>
            </a:r>
          </a:p>
          <a:p>
            <a:r>
              <a:rPr lang="en-US" dirty="0">
                <a:ea typeface="+mn-lt"/>
                <a:cs typeface="+mn-lt"/>
              </a:rPr>
              <a:t>We will create a machine learning model to perform our task of predicting accident severity based on various conditions. </a:t>
            </a:r>
          </a:p>
          <a:p>
            <a:endParaRPr lang="en-US" dirty="0"/>
          </a:p>
        </p:txBody>
      </p:sp>
    </p:spTree>
    <p:extLst>
      <p:ext uri="{BB962C8B-B14F-4D97-AF65-F5344CB8AC3E}">
        <p14:creationId xmlns:p14="http://schemas.microsoft.com/office/powerpoint/2010/main" val="400638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F76D8-552D-454C-A3AC-B06A81AE9132}"/>
              </a:ext>
            </a:extLst>
          </p:cNvPr>
          <p:cNvSpPr>
            <a:spLocks noGrp="1"/>
          </p:cNvSpPr>
          <p:nvPr>
            <p:ph type="title"/>
          </p:nvPr>
        </p:nvSpPr>
        <p:spPr>
          <a:xfrm>
            <a:off x="1368490" y="299050"/>
            <a:ext cx="9986898" cy="773413"/>
          </a:xfrm>
        </p:spPr>
        <p:txBody>
          <a:bodyPr/>
          <a:lstStyle/>
          <a:p>
            <a:r>
              <a:rPr lang="en-US" dirty="0"/>
              <a:t>Data Visualization</a:t>
            </a:r>
          </a:p>
        </p:txBody>
      </p:sp>
      <p:sp>
        <p:nvSpPr>
          <p:cNvPr id="3" name="Text Placeholder 2">
            <a:extLst>
              <a:ext uri="{FF2B5EF4-FFF2-40B4-BE49-F238E27FC236}">
                <a16:creationId xmlns:a16="http://schemas.microsoft.com/office/drawing/2014/main" id="{2DF283ED-1FAF-419E-BF95-81CD6A213D43}"/>
              </a:ext>
            </a:extLst>
          </p:cNvPr>
          <p:cNvSpPr>
            <a:spLocks noGrp="1"/>
          </p:cNvSpPr>
          <p:nvPr>
            <p:ph type="body" idx="1"/>
          </p:nvPr>
        </p:nvSpPr>
        <p:spPr>
          <a:xfrm>
            <a:off x="1368490" y="1077314"/>
            <a:ext cx="4629085" cy="823912"/>
          </a:xfrm>
        </p:spPr>
        <p:txBody>
          <a:bodyPr/>
          <a:lstStyle/>
          <a:p>
            <a:r>
              <a:rPr lang="en-US" dirty="0"/>
              <a:t>Accident severity by count</a:t>
            </a:r>
          </a:p>
        </p:txBody>
      </p:sp>
      <p:pic>
        <p:nvPicPr>
          <p:cNvPr id="7" name="Picture 7" descr="A screenshot of a cell phone&#10;&#10;Description automatically generated">
            <a:extLst>
              <a:ext uri="{FF2B5EF4-FFF2-40B4-BE49-F238E27FC236}">
                <a16:creationId xmlns:a16="http://schemas.microsoft.com/office/drawing/2014/main" id="{46852C78-1135-45EE-976B-B8D29AB22776}"/>
              </a:ext>
            </a:extLst>
          </p:cNvPr>
          <p:cNvPicPr>
            <a:picLocks noGrp="1" noChangeAspect="1"/>
          </p:cNvPicPr>
          <p:nvPr>
            <p:ph sz="half" idx="2"/>
          </p:nvPr>
        </p:nvPicPr>
        <p:blipFill>
          <a:blip r:embed="rId2"/>
          <a:stretch>
            <a:fillRect/>
          </a:stretch>
        </p:blipFill>
        <p:spPr>
          <a:xfrm>
            <a:off x="1321741" y="2001868"/>
            <a:ext cx="4679451" cy="4187795"/>
          </a:xfrm>
        </p:spPr>
      </p:pic>
      <p:sp>
        <p:nvSpPr>
          <p:cNvPr id="5" name="Text Placeholder 4">
            <a:extLst>
              <a:ext uri="{FF2B5EF4-FFF2-40B4-BE49-F238E27FC236}">
                <a16:creationId xmlns:a16="http://schemas.microsoft.com/office/drawing/2014/main" id="{4CECCE0A-5D7C-4CB6-A8E0-4C176DE70BE2}"/>
              </a:ext>
            </a:extLst>
          </p:cNvPr>
          <p:cNvSpPr>
            <a:spLocks noGrp="1"/>
          </p:cNvSpPr>
          <p:nvPr>
            <p:ph type="body" sz="quarter" idx="3"/>
          </p:nvPr>
        </p:nvSpPr>
        <p:spPr>
          <a:xfrm>
            <a:off x="6301684" y="1077314"/>
            <a:ext cx="5010572" cy="823912"/>
          </a:xfrm>
        </p:spPr>
        <p:txBody>
          <a:bodyPr/>
          <a:lstStyle/>
          <a:p>
            <a:r>
              <a:rPr lang="en-US" dirty="0"/>
              <a:t>Accident severity by junction type</a:t>
            </a:r>
          </a:p>
        </p:txBody>
      </p:sp>
      <p:pic>
        <p:nvPicPr>
          <p:cNvPr id="8" name="Picture 8" descr="A screenshot of a cell phone&#10;&#10;Description automatically generated">
            <a:extLst>
              <a:ext uri="{FF2B5EF4-FFF2-40B4-BE49-F238E27FC236}">
                <a16:creationId xmlns:a16="http://schemas.microsoft.com/office/drawing/2014/main" id="{495CA122-9F56-4EDF-A493-CCAFA4A6DC61}"/>
              </a:ext>
            </a:extLst>
          </p:cNvPr>
          <p:cNvPicPr>
            <a:picLocks noGrp="1" noChangeAspect="1"/>
          </p:cNvPicPr>
          <p:nvPr>
            <p:ph sz="quarter" idx="4"/>
          </p:nvPr>
        </p:nvPicPr>
        <p:blipFill>
          <a:blip r:embed="rId3"/>
          <a:stretch>
            <a:fillRect/>
          </a:stretch>
        </p:blipFill>
        <p:spPr>
          <a:xfrm>
            <a:off x="6369017" y="2000535"/>
            <a:ext cx="4904656" cy="4104196"/>
          </a:xfrm>
        </p:spPr>
      </p:pic>
    </p:spTree>
    <p:extLst>
      <p:ext uri="{BB962C8B-B14F-4D97-AF65-F5344CB8AC3E}">
        <p14:creationId xmlns:p14="http://schemas.microsoft.com/office/powerpoint/2010/main" val="1404648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F76D8-552D-454C-A3AC-B06A81AE9132}"/>
              </a:ext>
            </a:extLst>
          </p:cNvPr>
          <p:cNvSpPr>
            <a:spLocks noGrp="1"/>
          </p:cNvSpPr>
          <p:nvPr>
            <p:ph type="title"/>
          </p:nvPr>
        </p:nvSpPr>
        <p:spPr>
          <a:xfrm>
            <a:off x="1368490" y="299050"/>
            <a:ext cx="9986898" cy="773413"/>
          </a:xfrm>
        </p:spPr>
        <p:txBody>
          <a:bodyPr/>
          <a:lstStyle/>
          <a:p>
            <a:r>
              <a:rPr lang="en-US" dirty="0"/>
              <a:t>Data Visualization</a:t>
            </a:r>
          </a:p>
        </p:txBody>
      </p:sp>
      <p:sp>
        <p:nvSpPr>
          <p:cNvPr id="3" name="Text Placeholder 2">
            <a:extLst>
              <a:ext uri="{FF2B5EF4-FFF2-40B4-BE49-F238E27FC236}">
                <a16:creationId xmlns:a16="http://schemas.microsoft.com/office/drawing/2014/main" id="{2DF283ED-1FAF-419E-BF95-81CD6A213D43}"/>
              </a:ext>
            </a:extLst>
          </p:cNvPr>
          <p:cNvSpPr>
            <a:spLocks noGrp="1"/>
          </p:cNvSpPr>
          <p:nvPr>
            <p:ph type="body" idx="1"/>
          </p:nvPr>
        </p:nvSpPr>
        <p:spPr>
          <a:xfrm>
            <a:off x="1368490" y="1077314"/>
            <a:ext cx="4629085" cy="823912"/>
          </a:xfrm>
        </p:spPr>
        <p:txBody>
          <a:bodyPr/>
          <a:lstStyle/>
          <a:p>
            <a:r>
              <a:rPr lang="en-US" dirty="0"/>
              <a:t>Accident severity by Light Condition</a:t>
            </a:r>
          </a:p>
        </p:txBody>
      </p:sp>
      <p:sp>
        <p:nvSpPr>
          <p:cNvPr id="5" name="Text Placeholder 4">
            <a:extLst>
              <a:ext uri="{FF2B5EF4-FFF2-40B4-BE49-F238E27FC236}">
                <a16:creationId xmlns:a16="http://schemas.microsoft.com/office/drawing/2014/main" id="{4CECCE0A-5D7C-4CB6-A8E0-4C176DE70BE2}"/>
              </a:ext>
            </a:extLst>
          </p:cNvPr>
          <p:cNvSpPr>
            <a:spLocks noGrp="1"/>
          </p:cNvSpPr>
          <p:nvPr>
            <p:ph type="body" sz="quarter" idx="3"/>
          </p:nvPr>
        </p:nvSpPr>
        <p:spPr>
          <a:xfrm>
            <a:off x="6301684" y="1077314"/>
            <a:ext cx="5010572" cy="823912"/>
          </a:xfrm>
        </p:spPr>
        <p:txBody>
          <a:bodyPr/>
          <a:lstStyle/>
          <a:p>
            <a:r>
              <a:rPr lang="en-US" dirty="0"/>
              <a:t>Accident severity by Road Condition</a:t>
            </a:r>
          </a:p>
        </p:txBody>
      </p:sp>
      <p:pic>
        <p:nvPicPr>
          <p:cNvPr id="12" name="Picture 12" descr="A screenshot of a cell phone&#10;&#10;Description automatically generated">
            <a:extLst>
              <a:ext uri="{FF2B5EF4-FFF2-40B4-BE49-F238E27FC236}">
                <a16:creationId xmlns:a16="http://schemas.microsoft.com/office/drawing/2014/main" id="{34F03A2E-C856-4894-B743-249630E828E8}"/>
              </a:ext>
            </a:extLst>
          </p:cNvPr>
          <p:cNvPicPr>
            <a:picLocks noGrp="1" noChangeAspect="1"/>
          </p:cNvPicPr>
          <p:nvPr>
            <p:ph sz="half" idx="2"/>
          </p:nvPr>
        </p:nvPicPr>
        <p:blipFill>
          <a:blip r:embed="rId2"/>
          <a:stretch>
            <a:fillRect/>
          </a:stretch>
        </p:blipFill>
        <p:spPr>
          <a:xfrm>
            <a:off x="1367383" y="2001868"/>
            <a:ext cx="4803826" cy="4317191"/>
          </a:xfrm>
        </p:spPr>
      </p:pic>
      <p:pic>
        <p:nvPicPr>
          <p:cNvPr id="15" name="Picture 15" descr="A screenshot of a cell phone&#10;&#10;Description automatically generated">
            <a:extLst>
              <a:ext uri="{FF2B5EF4-FFF2-40B4-BE49-F238E27FC236}">
                <a16:creationId xmlns:a16="http://schemas.microsoft.com/office/drawing/2014/main" id="{2AAAA6E1-4FB4-49B3-BF50-C36C7A770029}"/>
              </a:ext>
            </a:extLst>
          </p:cNvPr>
          <p:cNvPicPr>
            <a:picLocks noGrp="1" noChangeAspect="1"/>
          </p:cNvPicPr>
          <p:nvPr>
            <p:ph sz="quarter" idx="4"/>
          </p:nvPr>
        </p:nvPicPr>
        <p:blipFill>
          <a:blip r:embed="rId3"/>
          <a:stretch>
            <a:fillRect/>
          </a:stretch>
        </p:blipFill>
        <p:spPr>
          <a:xfrm>
            <a:off x="6295420" y="2001868"/>
            <a:ext cx="4807436" cy="4187795"/>
          </a:xfrm>
        </p:spPr>
      </p:pic>
    </p:spTree>
    <p:extLst>
      <p:ext uri="{BB962C8B-B14F-4D97-AF65-F5344CB8AC3E}">
        <p14:creationId xmlns:p14="http://schemas.microsoft.com/office/powerpoint/2010/main" val="1898663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F76D8-552D-454C-A3AC-B06A81AE9132}"/>
              </a:ext>
            </a:extLst>
          </p:cNvPr>
          <p:cNvSpPr>
            <a:spLocks noGrp="1"/>
          </p:cNvSpPr>
          <p:nvPr>
            <p:ph type="title"/>
          </p:nvPr>
        </p:nvSpPr>
        <p:spPr>
          <a:xfrm>
            <a:off x="1368490" y="299050"/>
            <a:ext cx="9986898" cy="773413"/>
          </a:xfrm>
        </p:spPr>
        <p:txBody>
          <a:bodyPr/>
          <a:lstStyle/>
          <a:p>
            <a:r>
              <a:rPr lang="en-US" dirty="0"/>
              <a:t>Data Visualization</a:t>
            </a:r>
          </a:p>
        </p:txBody>
      </p:sp>
      <p:sp>
        <p:nvSpPr>
          <p:cNvPr id="3" name="Text Placeholder 2">
            <a:extLst>
              <a:ext uri="{FF2B5EF4-FFF2-40B4-BE49-F238E27FC236}">
                <a16:creationId xmlns:a16="http://schemas.microsoft.com/office/drawing/2014/main" id="{2DF283ED-1FAF-419E-BF95-81CD6A213D43}"/>
              </a:ext>
            </a:extLst>
          </p:cNvPr>
          <p:cNvSpPr>
            <a:spLocks noGrp="1"/>
          </p:cNvSpPr>
          <p:nvPr>
            <p:ph type="body" idx="1"/>
          </p:nvPr>
        </p:nvSpPr>
        <p:spPr>
          <a:xfrm>
            <a:off x="1368490" y="1077314"/>
            <a:ext cx="4629085" cy="823912"/>
          </a:xfrm>
        </p:spPr>
        <p:txBody>
          <a:bodyPr>
            <a:normAutofit lnSpcReduction="10000"/>
          </a:bodyPr>
          <a:lstStyle/>
          <a:p>
            <a:r>
              <a:rPr lang="en-US" dirty="0"/>
              <a:t>Accident severity by Weather Condition</a:t>
            </a:r>
          </a:p>
        </p:txBody>
      </p:sp>
      <p:sp>
        <p:nvSpPr>
          <p:cNvPr id="5" name="Text Placeholder 4">
            <a:extLst>
              <a:ext uri="{FF2B5EF4-FFF2-40B4-BE49-F238E27FC236}">
                <a16:creationId xmlns:a16="http://schemas.microsoft.com/office/drawing/2014/main" id="{4CECCE0A-5D7C-4CB6-A8E0-4C176DE70BE2}"/>
              </a:ext>
            </a:extLst>
          </p:cNvPr>
          <p:cNvSpPr>
            <a:spLocks noGrp="1"/>
          </p:cNvSpPr>
          <p:nvPr>
            <p:ph type="body" sz="quarter" idx="3"/>
          </p:nvPr>
        </p:nvSpPr>
        <p:spPr>
          <a:xfrm>
            <a:off x="6301684" y="1077314"/>
            <a:ext cx="5010572" cy="823912"/>
          </a:xfrm>
        </p:spPr>
        <p:txBody>
          <a:bodyPr>
            <a:normAutofit lnSpcReduction="10000"/>
          </a:bodyPr>
          <a:lstStyle/>
          <a:p>
            <a:r>
              <a:rPr lang="en-US" dirty="0"/>
              <a:t>Accident severity by Day of Week</a:t>
            </a:r>
          </a:p>
        </p:txBody>
      </p:sp>
      <p:pic>
        <p:nvPicPr>
          <p:cNvPr id="7" name="Picture 7" descr="A screenshot of a cell phone&#10;&#10;Description automatically generated">
            <a:extLst>
              <a:ext uri="{FF2B5EF4-FFF2-40B4-BE49-F238E27FC236}">
                <a16:creationId xmlns:a16="http://schemas.microsoft.com/office/drawing/2014/main" id="{FDFD603B-475D-4F7A-AF17-D23EB8AA1DC9}"/>
              </a:ext>
            </a:extLst>
          </p:cNvPr>
          <p:cNvPicPr>
            <a:picLocks noGrp="1" noChangeAspect="1"/>
          </p:cNvPicPr>
          <p:nvPr>
            <p:ph sz="half" idx="2"/>
          </p:nvPr>
        </p:nvPicPr>
        <p:blipFill>
          <a:blip r:embed="rId2"/>
          <a:stretch>
            <a:fillRect/>
          </a:stretch>
        </p:blipFill>
        <p:spPr>
          <a:xfrm>
            <a:off x="1370318" y="2001868"/>
            <a:ext cx="4625429" cy="4187795"/>
          </a:xfrm>
        </p:spPr>
      </p:pic>
      <p:pic>
        <p:nvPicPr>
          <p:cNvPr id="10" name="Picture 10" descr="A screenshot of a cell phone&#10;&#10;Description automatically generated">
            <a:extLst>
              <a:ext uri="{FF2B5EF4-FFF2-40B4-BE49-F238E27FC236}">
                <a16:creationId xmlns:a16="http://schemas.microsoft.com/office/drawing/2014/main" id="{8F620528-0848-4BAA-857C-8198D4D1AFC5}"/>
              </a:ext>
            </a:extLst>
          </p:cNvPr>
          <p:cNvPicPr>
            <a:picLocks noGrp="1" noChangeAspect="1"/>
          </p:cNvPicPr>
          <p:nvPr>
            <p:ph sz="quarter" idx="4"/>
          </p:nvPr>
        </p:nvPicPr>
        <p:blipFill>
          <a:blip r:embed="rId3"/>
          <a:stretch>
            <a:fillRect/>
          </a:stretch>
        </p:blipFill>
        <p:spPr>
          <a:xfrm>
            <a:off x="6299954" y="2001868"/>
            <a:ext cx="4582708" cy="4187795"/>
          </a:xfrm>
        </p:spPr>
      </p:pic>
    </p:spTree>
    <p:extLst>
      <p:ext uri="{BB962C8B-B14F-4D97-AF65-F5344CB8AC3E}">
        <p14:creationId xmlns:p14="http://schemas.microsoft.com/office/powerpoint/2010/main" val="3857389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2E01F-84A0-4C45-BACF-3BEF8F4BEC88}"/>
              </a:ext>
            </a:extLst>
          </p:cNvPr>
          <p:cNvSpPr>
            <a:spLocks noGrp="1"/>
          </p:cNvSpPr>
          <p:nvPr>
            <p:ph type="title"/>
          </p:nvPr>
        </p:nvSpPr>
        <p:spPr>
          <a:xfrm>
            <a:off x="1371600" y="304250"/>
            <a:ext cx="10240903" cy="945942"/>
          </a:xfrm>
        </p:spPr>
        <p:txBody>
          <a:bodyPr/>
          <a:lstStyle/>
          <a:p>
            <a:r>
              <a:rPr lang="en-US" dirty="0">
                <a:ea typeface="+mj-lt"/>
                <a:cs typeface="+mj-lt"/>
              </a:rPr>
              <a:t>Data Visualization</a:t>
            </a:r>
            <a:endParaRPr lang="en-US" dirty="0"/>
          </a:p>
        </p:txBody>
      </p:sp>
      <p:pic>
        <p:nvPicPr>
          <p:cNvPr id="5" name="Picture 5" descr="A screenshot of a cell phone&#10;&#10;Description automatically generated">
            <a:extLst>
              <a:ext uri="{FF2B5EF4-FFF2-40B4-BE49-F238E27FC236}">
                <a16:creationId xmlns:a16="http://schemas.microsoft.com/office/drawing/2014/main" id="{49E3B542-EB44-4CF8-9D7B-3A014E487747}"/>
              </a:ext>
            </a:extLst>
          </p:cNvPr>
          <p:cNvPicPr>
            <a:picLocks noGrp="1" noChangeAspect="1"/>
          </p:cNvPicPr>
          <p:nvPr>
            <p:ph idx="1"/>
          </p:nvPr>
        </p:nvPicPr>
        <p:blipFill>
          <a:blip r:embed="rId2"/>
          <a:stretch>
            <a:fillRect/>
          </a:stretch>
        </p:blipFill>
        <p:spPr>
          <a:xfrm>
            <a:off x="2558344" y="1813015"/>
            <a:ext cx="5897717" cy="4617536"/>
          </a:xfrm>
        </p:spPr>
      </p:pic>
      <p:sp>
        <p:nvSpPr>
          <p:cNvPr id="4" name="TextBox 3">
            <a:extLst>
              <a:ext uri="{FF2B5EF4-FFF2-40B4-BE49-F238E27FC236}">
                <a16:creationId xmlns:a16="http://schemas.microsoft.com/office/drawing/2014/main" id="{20A8F8C1-6F9D-4221-8D81-ACB1704A6D57}"/>
              </a:ext>
            </a:extLst>
          </p:cNvPr>
          <p:cNvSpPr txBox="1"/>
          <p:nvPr/>
        </p:nvSpPr>
        <p:spPr>
          <a:xfrm>
            <a:off x="1374475" y="1302588"/>
            <a:ext cx="606436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t>Accident Severity and person involves in it.</a:t>
            </a:r>
          </a:p>
        </p:txBody>
      </p:sp>
    </p:spTree>
    <p:extLst>
      <p:ext uri="{BB962C8B-B14F-4D97-AF65-F5344CB8AC3E}">
        <p14:creationId xmlns:p14="http://schemas.microsoft.com/office/powerpoint/2010/main" val="16632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C6F8A-E157-4F95-BE4F-21318B2DD28C}"/>
              </a:ext>
            </a:extLst>
          </p:cNvPr>
          <p:cNvSpPr>
            <a:spLocks noGrp="1"/>
          </p:cNvSpPr>
          <p:nvPr>
            <p:ph type="title"/>
          </p:nvPr>
        </p:nvSpPr>
        <p:spPr/>
        <p:txBody>
          <a:bodyPr/>
          <a:lstStyle/>
          <a:p>
            <a:r>
              <a:rPr lang="en-US" dirty="0"/>
              <a:t>Methodology</a:t>
            </a:r>
          </a:p>
        </p:txBody>
      </p:sp>
      <p:sp>
        <p:nvSpPr>
          <p:cNvPr id="3" name="Text Placeholder 2">
            <a:extLst>
              <a:ext uri="{FF2B5EF4-FFF2-40B4-BE49-F238E27FC236}">
                <a16:creationId xmlns:a16="http://schemas.microsoft.com/office/drawing/2014/main" id="{BDA03A42-42B7-49DC-9E24-0991C78048E5}"/>
              </a:ext>
            </a:extLst>
          </p:cNvPr>
          <p:cNvSpPr>
            <a:spLocks noGrp="1"/>
          </p:cNvSpPr>
          <p:nvPr>
            <p:ph type="body" idx="1"/>
          </p:nvPr>
        </p:nvSpPr>
        <p:spPr/>
        <p:txBody>
          <a:bodyPr/>
          <a:lstStyle/>
          <a:p>
            <a:r>
              <a:rPr lang="en-US" dirty="0"/>
              <a:t>Algorithm with its accuracy</a:t>
            </a:r>
          </a:p>
        </p:txBody>
      </p:sp>
      <p:pic>
        <p:nvPicPr>
          <p:cNvPr id="7" name="Picture 7" descr="A screenshot of a cell phone&#10;&#10;Description automatically generated">
            <a:extLst>
              <a:ext uri="{FF2B5EF4-FFF2-40B4-BE49-F238E27FC236}">
                <a16:creationId xmlns:a16="http://schemas.microsoft.com/office/drawing/2014/main" id="{9032805E-A9A2-494E-94F9-A5F2607C3D10}"/>
              </a:ext>
            </a:extLst>
          </p:cNvPr>
          <p:cNvPicPr>
            <a:picLocks noGrp="1" noChangeAspect="1"/>
          </p:cNvPicPr>
          <p:nvPr>
            <p:ph sz="half" idx="2"/>
          </p:nvPr>
        </p:nvPicPr>
        <p:blipFill>
          <a:blip r:embed="rId2"/>
          <a:stretch>
            <a:fillRect/>
          </a:stretch>
        </p:blipFill>
        <p:spPr>
          <a:xfrm>
            <a:off x="1372322" y="2675822"/>
            <a:ext cx="4621421" cy="2926151"/>
          </a:xfrm>
        </p:spPr>
      </p:pic>
      <p:pic>
        <p:nvPicPr>
          <p:cNvPr id="8" name="Picture 8" descr="A close up of a logo&#10;&#10;Description automatically generated">
            <a:extLst>
              <a:ext uri="{FF2B5EF4-FFF2-40B4-BE49-F238E27FC236}">
                <a16:creationId xmlns:a16="http://schemas.microsoft.com/office/drawing/2014/main" id="{005D80CF-10B7-41B9-844D-347DECB5D9AB}"/>
              </a:ext>
            </a:extLst>
          </p:cNvPr>
          <p:cNvPicPr>
            <a:picLocks noGrp="1" noChangeAspect="1"/>
          </p:cNvPicPr>
          <p:nvPr>
            <p:ph sz="quarter" idx="4"/>
          </p:nvPr>
        </p:nvPicPr>
        <p:blipFill>
          <a:blip r:embed="rId3"/>
          <a:stretch>
            <a:fillRect/>
          </a:stretch>
        </p:blipFill>
        <p:spPr>
          <a:xfrm>
            <a:off x="6288954" y="2500687"/>
            <a:ext cx="5136670" cy="3103892"/>
          </a:xfrm>
        </p:spPr>
      </p:pic>
    </p:spTree>
    <p:extLst>
      <p:ext uri="{BB962C8B-B14F-4D97-AF65-F5344CB8AC3E}">
        <p14:creationId xmlns:p14="http://schemas.microsoft.com/office/powerpoint/2010/main" val="4094748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BDAC8A-CA6E-4250-B475-BE8889033C7B}"/>
              </a:ext>
            </a:extLst>
          </p:cNvPr>
          <p:cNvSpPr>
            <a:spLocks noGrp="1"/>
          </p:cNvSpPr>
          <p:nvPr>
            <p:ph idx="1"/>
          </p:nvPr>
        </p:nvSpPr>
        <p:spPr/>
        <p:txBody>
          <a:bodyPr vert="horz" lIns="0" tIns="0" rIns="0" bIns="0" rtlCol="0" anchor="t">
            <a:normAutofit/>
          </a:bodyPr>
          <a:lstStyle/>
          <a:p>
            <a:pPr marL="0" indent="0" algn="ctr">
              <a:buNone/>
            </a:pPr>
            <a:r>
              <a:rPr lang="en-US" sz="6600" dirty="0"/>
              <a:t>Thankyou</a:t>
            </a:r>
            <a:endParaRPr lang="en-US"/>
          </a:p>
        </p:txBody>
      </p:sp>
    </p:spTree>
    <p:extLst>
      <p:ext uri="{BB962C8B-B14F-4D97-AF65-F5344CB8AC3E}">
        <p14:creationId xmlns:p14="http://schemas.microsoft.com/office/powerpoint/2010/main" val="3687306599"/>
      </p:ext>
    </p:extLst>
  </p:cSld>
  <p:clrMapOvr>
    <a:masterClrMapping/>
  </p:clrMapOvr>
</p:sld>
</file>

<file path=ppt/theme/theme1.xml><?xml version="1.0" encoding="utf-8"?>
<a:theme xmlns:a="http://schemas.openxmlformats.org/drawingml/2006/main" name="GradientRiseVTI">
  <a:themeElements>
    <a:clrScheme name="Custom 5">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Avenir">
      <a:majorFont>
        <a:latin typeface="Tw Cen M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GradientRiseVTI</vt:lpstr>
      <vt:lpstr>Car Accident Severity Prediction</vt:lpstr>
      <vt:lpstr>Problem Statement</vt:lpstr>
      <vt:lpstr>Data Visualization</vt:lpstr>
      <vt:lpstr>Data Visualization</vt:lpstr>
      <vt:lpstr>Data Visualization</vt:lpstr>
      <vt:lpstr>Data Visualization</vt:lpstr>
      <vt:lpstr>Methodology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144</cp:revision>
  <dcterms:created xsi:type="dcterms:W3CDTF">2020-09-21T09:48:14Z</dcterms:created>
  <dcterms:modified xsi:type="dcterms:W3CDTF">2020-09-21T10:15:58Z</dcterms:modified>
</cp:coreProperties>
</file>

<file path=docProps/thumbnail.jpeg>
</file>